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Presentation stack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Installed and working.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